
<file path=[Content_Types].xml><?xml version="1.0" encoding="utf-8"?>
<Types xmlns="http://schemas.openxmlformats.org/package/2006/content-types">
  <Default Extension="crdownload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6B2C8B-F4AA-4120-AA54-A80557A621C0}">
          <p14:sldIdLst>
            <p14:sldId id="256"/>
            <p14:sldId id="257"/>
            <p14:sldId id="258"/>
            <p14:sldId id="259"/>
            <p14:sldId id="260"/>
            <p14:sldId id="261"/>
            <p14:sldId id="265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77765" autoAdjust="0"/>
  </p:normalViewPr>
  <p:slideViewPr>
    <p:cSldViewPr snapToGrid="0">
      <p:cViewPr varScale="1">
        <p:scale>
          <a:sx n="125" d="100"/>
          <a:sy n="125" d="100"/>
        </p:scale>
        <p:origin x="39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570F9-20E1-4A0C-8C34-883F1FA78225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2200C-332B-439F-B0B0-9069A463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2200C-332B-439F-B0B0-9069A463AA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0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all  got in  our emails an email that looks like the one in the first pic. Well guess what that is spam 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such as : instant messaging, discussion boards, mobile phones with text messaging, blogs, so basically every device or client that provides a means for communications!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2200C-332B-439F-B0B0-9069A463AA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3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can se in the second  picture there are many types in which someone can spam someone else for example: </a:t>
            </a:r>
            <a:r>
              <a:rPr lang="en-US" dirty="0" err="1"/>
              <a:t>advarising</a:t>
            </a:r>
            <a:r>
              <a:rPr lang="en-US" dirty="0"/>
              <a:t>, chat bots, </a:t>
            </a:r>
            <a:r>
              <a:rPr lang="en-US" dirty="0" err="1"/>
              <a:t>emais</a:t>
            </a:r>
            <a:r>
              <a:rPr lang="en-US" dirty="0"/>
              <a:t>, </a:t>
            </a:r>
            <a:r>
              <a:rPr lang="en-US" dirty="0" err="1"/>
              <a:t>cupons</a:t>
            </a:r>
            <a:r>
              <a:rPr lang="en-US" dirty="0"/>
              <a:t> from supermarkets, private messages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2200C-332B-439F-B0B0-9069A463A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According to Statistics, spam messages account for 48.16 percent of email traffic worldwide. The most common types of spam email analyzed in 2017 were healthcare and dating spam.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European Union’s Internal market Commission estimated in 2001 that junk e-mail cost Internet users 10 Billion Euro per year worldwide.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California legislature found that spam cost United States organizations alone more than 13 billion $ in 2007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2200C-332B-439F-B0B0-9069A463AA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19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D26"/>
                </a:solidFill>
                <a:effectLst/>
                <a:latin typeface="Roboto" panose="020B0604020202020204" pitchFamily="2" charset="0"/>
              </a:rPr>
              <a:t>DDoS stands for Distributed Denial of Service. A DDoS attack is designed to disrupt a website or network by bombarding it with traffic. Hackers and others use these attacks for a variety of reasons including spam</a:t>
            </a:r>
          </a:p>
          <a:p>
            <a:endParaRPr lang="en-US" b="0" i="0" dirty="0">
              <a:solidFill>
                <a:srgbClr val="1A1D26"/>
              </a:solidFill>
              <a:effectLst/>
              <a:latin typeface="Roboto" panose="020B0604020202020204" pitchFamily="2" charset="0"/>
            </a:endParaRPr>
          </a:p>
          <a:p>
            <a:r>
              <a:rPr lang="en-US" b="0" i="0" dirty="0">
                <a:solidFill>
                  <a:srgbClr val="1A1D26"/>
                </a:solidFill>
                <a:effectLst/>
                <a:latin typeface="Roboto" panose="020B0604020202020204" pitchFamily="2" charset="0"/>
              </a:rPr>
              <a:t>If the sent spam is “bounced” or sent back to the sender by various programs that eliminate spam, or if the recipient clicks on a unsubscribe link, that can cause that email address to be marked as “valid” which is interpreted by the spammer as “send me more”</a:t>
            </a:r>
          </a:p>
          <a:p>
            <a:endParaRPr lang="en-US" b="0" i="0" dirty="0">
              <a:solidFill>
                <a:srgbClr val="1A1D26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2200C-332B-439F-B0B0-9069A463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solicitor, the costs associated with spamming are minimal. All they need is time and enough money for an Internet connection and lists of e-mail addresses.</a:t>
            </a:r>
          </a:p>
          <a:p>
            <a:endParaRPr lang="en-US" dirty="0"/>
          </a:p>
          <a:p>
            <a:r>
              <a:rPr lang="en-US" dirty="0"/>
              <a:t>Spammers frequently use false name, addresses, phone numbers and other contact information to set up “disposable” accounts at various Internet service providers.</a:t>
            </a:r>
          </a:p>
          <a:p>
            <a:endParaRPr lang="en-US" dirty="0"/>
          </a:p>
          <a:p>
            <a:r>
              <a:rPr lang="en-US" dirty="0"/>
              <a:t>Some spammers argue that most of these costs could potentially be alleviated by having spammers reimburse ISPs and individuals for their material.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2200C-332B-439F-B0B0-9069A463A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A00ECE0-0414-42E9-91D8-2D37A771DB3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26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0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43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363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92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98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2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932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3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18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0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92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19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08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4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64C608-40B1-4030-A28D-5B74BC98ADC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676009-80CD-4E75-9B46-C244E9D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5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ransition>
    <p:fade thruBlk="1"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crdownload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7C40-7D1A-47BC-A6A2-AE2E908B3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SPAM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D6CC7-50A1-493B-B5DE-21C84481E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Comsa Filip - 932/1</a:t>
            </a:r>
          </a:p>
        </p:txBody>
      </p:sp>
    </p:spTree>
    <p:extLst>
      <p:ext uri="{BB962C8B-B14F-4D97-AF65-F5344CB8AC3E}">
        <p14:creationId xmlns:p14="http://schemas.microsoft.com/office/powerpoint/2010/main" val="388394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7ACD-E889-43C9-A4E7-2716CC9E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5331821" cy="1303867"/>
          </a:xfrm>
        </p:spPr>
        <p:txBody>
          <a:bodyPr/>
          <a:lstStyle/>
          <a:p>
            <a:r>
              <a:rPr lang="en-US" dirty="0"/>
              <a:t>Extra history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993D8-B37F-4D6D-AE64-C31EB584A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68" y="765102"/>
            <a:ext cx="4095068" cy="5484549"/>
          </a:xfrm>
        </p:spPr>
      </p:pic>
    </p:spTree>
    <p:extLst>
      <p:ext uri="{BB962C8B-B14F-4D97-AF65-F5344CB8AC3E}">
        <p14:creationId xmlns:p14="http://schemas.microsoft.com/office/powerpoint/2010/main" val="238431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2BD6-9A86-4031-BA8D-30E9BC7F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1B86-0EBA-4A02-852C-BF1BF5D30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53" y="3185451"/>
            <a:ext cx="5912278" cy="284500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When we hear the word spam, your immediate thoughts go to the well- known form of spam: email spam.</a:t>
            </a:r>
          </a:p>
          <a:p>
            <a:pPr algn="just"/>
            <a:r>
              <a:rPr lang="en-US" dirty="0"/>
              <a:t>However there are other types of spam in the internet communication mediums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05270-8C62-4308-87FC-1521CDB4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780" y="4500387"/>
            <a:ext cx="2181157" cy="1530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38D2D-CE3F-4438-B59F-5E51CBB7B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31" y="2522526"/>
            <a:ext cx="4478474" cy="1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F733C-A5E5-4ED7-8020-24CB515C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spam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6FA00-0BF0-44B7-85C6-CCD03D76C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2507723"/>
            <a:ext cx="4476205" cy="3317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F5672-3279-4A38-82EF-1481F6B86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4" y="2507723"/>
            <a:ext cx="3918856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4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4291-D3CE-49F3-8120-6CF49004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84A6A-2DA3-4C6F-B3F9-82CC1F344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3" y="2550754"/>
            <a:ext cx="4686568" cy="3001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62E70-AE08-43D1-8258-89A11AB2A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89" y="2491961"/>
            <a:ext cx="5601843" cy="31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2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EF7-E27E-4382-986E-A71F8C88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spam used to look like for our parents?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B24D01-3FCD-4E2E-ADE6-2B0CC9D88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90" y="2557463"/>
            <a:ext cx="9024620" cy="3317875"/>
          </a:xfrm>
        </p:spPr>
      </p:pic>
    </p:spTree>
    <p:extLst>
      <p:ext uri="{BB962C8B-B14F-4D97-AF65-F5344CB8AC3E}">
        <p14:creationId xmlns:p14="http://schemas.microsoft.com/office/powerpoint/2010/main" val="132109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7FAC-1617-428D-9DA5-F0724CE7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associated with email Spam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E3285-B251-4410-A901-B6791D1CA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870031" cy="3318936"/>
          </a:xfrm>
        </p:spPr>
        <p:txBody>
          <a:bodyPr/>
          <a:lstStyle/>
          <a:p>
            <a:pPr algn="just"/>
            <a:r>
              <a:rPr lang="en-US" dirty="0"/>
              <a:t>Increase causes bad storage capacity, overload of email systems bandwidth </a:t>
            </a:r>
          </a:p>
          <a:p>
            <a:pPr algn="just"/>
            <a:r>
              <a:rPr lang="en-US" dirty="0"/>
              <a:t>The sheer volumes of spam slows down the email traffic and eventually causing DDoS </a:t>
            </a:r>
          </a:p>
          <a:p>
            <a:pPr algn="just"/>
            <a:r>
              <a:rPr lang="en-US" dirty="0"/>
              <a:t>You may forget about the emails that actually interest you.</a:t>
            </a:r>
          </a:p>
          <a:p>
            <a:pPr algn="just"/>
            <a:r>
              <a:rPr lang="en-US" dirty="0"/>
              <a:t>Worst case it may access your data or insert viruses.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791DA-9709-42A0-854B-8A6191831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706" y="2893816"/>
            <a:ext cx="2729656" cy="20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04EE-11E9-43AD-9CDC-64BA3726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some people do such things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3E89-B902-4ABB-A2B6-C4BDAF86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089357" cy="3318936"/>
          </a:xfrm>
        </p:spPr>
        <p:txBody>
          <a:bodyPr/>
          <a:lstStyle/>
          <a:p>
            <a:pPr algn="just"/>
            <a:r>
              <a:rPr lang="en-US" dirty="0"/>
              <a:t>Email spam number have increased because e-mail spam is a cheap way to garner a few sales </a:t>
            </a:r>
          </a:p>
          <a:p>
            <a:pPr algn="just"/>
            <a:r>
              <a:rPr lang="en-US" dirty="0"/>
              <a:t>Other consequence of spamming is that search engine indexes are inundated with useless pages, increasing the cost of each processed query.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8EC76-38C0-4DB2-86B8-9520A016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89" y="2980263"/>
            <a:ext cx="4712027" cy="26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0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EF2C-9A79-4D33-9579-F098E7B2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combat Spam 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146C-103D-49C8-B70D-2AC74263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Try not to display your email address in public</a:t>
            </a:r>
          </a:p>
          <a:p>
            <a:pPr algn="just"/>
            <a:r>
              <a:rPr lang="en-US" dirty="0"/>
              <a:t>Keep updating your anti-spam tech software’s up to date. </a:t>
            </a:r>
          </a:p>
          <a:p>
            <a:pPr algn="just"/>
            <a:r>
              <a:rPr lang="en-US" dirty="0"/>
              <a:t>Report it to the Federal Trade Commission (FTC). Copy of unwanted or deceptive messages to spam@uce.gov. </a:t>
            </a:r>
          </a:p>
          <a:p>
            <a:pPr algn="just"/>
            <a:r>
              <a:rPr lang="en-US" dirty="0"/>
              <a:t>Don’t click links in spam emails</a:t>
            </a:r>
          </a:p>
          <a:p>
            <a:pPr algn="just"/>
            <a:r>
              <a:rPr lang="en-US" dirty="0"/>
              <a:t>Choose more complex email address</a:t>
            </a:r>
          </a:p>
        </p:txBody>
      </p:sp>
    </p:spTree>
    <p:extLst>
      <p:ext uri="{BB962C8B-B14F-4D97-AF65-F5344CB8AC3E}">
        <p14:creationId xmlns:p14="http://schemas.microsoft.com/office/powerpoint/2010/main" val="162918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A5EB-4F41-461F-A5DA-B822B804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be honest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D0762-5177-48BF-B239-EF25AEB0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5270862" cy="3318936"/>
          </a:xfrm>
        </p:spPr>
        <p:txBody>
          <a:bodyPr/>
          <a:lstStyle/>
          <a:p>
            <a:pPr algn="just"/>
            <a:r>
              <a:rPr lang="en-US" dirty="0"/>
              <a:t>We all have that one email address that we use for sketchy websites and newsletters. So let’s all be more careful on what we click and what we access.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28B53-C1B1-41EA-B4D8-CE63A6C81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49" y="2556932"/>
            <a:ext cx="2618936" cy="36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35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648</TotalTime>
  <Words>596</Words>
  <Application>Microsoft Office PowerPoint</Application>
  <PresentationFormat>Widescreen</PresentationFormat>
  <Paragraphs>60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Garamond</vt:lpstr>
      <vt:lpstr>Roboto</vt:lpstr>
      <vt:lpstr>Organic</vt:lpstr>
      <vt:lpstr>SPAM</vt:lpstr>
      <vt:lpstr>What is Spam?</vt:lpstr>
      <vt:lpstr>Types of spam</vt:lpstr>
      <vt:lpstr>Statistics</vt:lpstr>
      <vt:lpstr>How spam used to look like for our parents?</vt:lpstr>
      <vt:lpstr>Problems associated with email Spam</vt:lpstr>
      <vt:lpstr>Why some people do such things ?</vt:lpstr>
      <vt:lpstr>How to combat Spam  ?</vt:lpstr>
      <vt:lpstr>Let’s be honest</vt:lpstr>
      <vt:lpstr>Extra history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SPAM</dc:title>
  <dc:creator>Filip</dc:creator>
  <cp:lastModifiedBy>Filip</cp:lastModifiedBy>
  <cp:revision>23</cp:revision>
  <dcterms:created xsi:type="dcterms:W3CDTF">2022-03-10T08:22:01Z</dcterms:created>
  <dcterms:modified xsi:type="dcterms:W3CDTF">2022-03-11T17:40:07Z</dcterms:modified>
</cp:coreProperties>
</file>